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61" d="100"/>
          <a:sy n="61" d="100"/>
        </p:scale>
        <p:origin x="-1680" y="21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1CD67-D8BE-4410-A5CF-525ECEF4BAD5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8" y="214282"/>
            <a:ext cx="5829300" cy="50006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Индекс производства в </a:t>
            </a:r>
            <a:r>
              <a:rPr lang="ru-RU" sz="2000" b="1" dirty="0" smtClean="0"/>
              <a:t>январе-декабре </a:t>
            </a:r>
            <a:r>
              <a:rPr lang="ru-RU" sz="2000" b="1" dirty="0" smtClean="0"/>
              <a:t>2016 года</a:t>
            </a:r>
            <a:endParaRPr lang="ru-RU" sz="2000" b="1" dirty="0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285728" y="8286776"/>
            <a:ext cx="6357982" cy="642942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Среди регионов Приволжского федерального округа по индексу производства Удмуртская Республика занимает 2 место</a:t>
            </a:r>
            <a:endParaRPr lang="ru-RU" sz="1600" dirty="0"/>
          </a:p>
        </p:txBody>
      </p:sp>
      <p:pic>
        <p:nvPicPr>
          <p:cNvPr id="7" name="Рисунок 6" descr="Ижевс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8" y="1500166"/>
            <a:ext cx="3571900" cy="1643074"/>
          </a:xfrm>
          <a:prstGeom prst="roundRect">
            <a:avLst/>
          </a:prstGeom>
        </p:spPr>
      </p:pic>
      <p:pic>
        <p:nvPicPr>
          <p:cNvPr id="9" name="Рисунок 8" descr="Нижний 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22" y="3857620"/>
            <a:ext cx="4500594" cy="1785950"/>
          </a:xfrm>
          <a:prstGeom prst="roundRect">
            <a:avLst/>
          </a:prstGeom>
        </p:spPr>
      </p:pic>
      <p:pic>
        <p:nvPicPr>
          <p:cNvPr id="10" name="Рисунок 9" descr="Москв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56" y="6215074"/>
            <a:ext cx="5429288" cy="2000264"/>
          </a:xfrm>
          <a:prstGeom prst="round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3000372" y="928662"/>
            <a:ext cx="1214446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Добыча полезных ископаемых </a:t>
            </a:r>
            <a:r>
              <a:rPr lang="ru-RU" sz="1400" dirty="0" smtClean="0"/>
              <a:t>101,7%</a:t>
            </a:r>
            <a:endParaRPr lang="ru-RU" sz="14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572008" y="928662"/>
            <a:ext cx="1714512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Обрабатывающие производства </a:t>
            </a:r>
            <a:r>
              <a:rPr lang="ru-RU" sz="1400" dirty="0" smtClean="0"/>
              <a:t>113,8%</a:t>
            </a:r>
            <a:endParaRPr lang="ru-RU" sz="14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14356" y="928662"/>
            <a:ext cx="1857388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Производство и распределение электроэнергии, газа и воды </a:t>
            </a:r>
            <a:r>
              <a:rPr lang="ru-RU" sz="1400" dirty="0" smtClean="0"/>
              <a:t>90,2</a:t>
            </a:r>
            <a:r>
              <a:rPr lang="ru-RU" sz="1400" dirty="0" smtClean="0"/>
              <a:t>%</a:t>
            </a:r>
            <a:endParaRPr lang="ru-RU" sz="14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000372" y="3357554"/>
            <a:ext cx="1214446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Добыча полезных ископаемых </a:t>
            </a:r>
            <a:r>
              <a:rPr lang="ru-RU" sz="1400" dirty="0" smtClean="0"/>
              <a:t>101,1%</a:t>
            </a:r>
            <a:endParaRPr lang="ru-RU" sz="14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00042" y="3357554"/>
            <a:ext cx="1857388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Производство и распределение электроэнергии, газа и воды </a:t>
            </a:r>
            <a:r>
              <a:rPr lang="ru-RU" sz="1400" dirty="0" smtClean="0"/>
              <a:t>98,9%</a:t>
            </a:r>
            <a:endParaRPr lang="ru-RU" sz="14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786322" y="3357554"/>
            <a:ext cx="1785950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Обрабатывающие производства </a:t>
            </a:r>
            <a:r>
              <a:rPr lang="ru-RU" sz="1400" dirty="0" smtClean="0"/>
              <a:t>101,5%</a:t>
            </a:r>
            <a:endParaRPr lang="ru-RU" sz="14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57166" y="5857884"/>
            <a:ext cx="1857388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Производство и распределение электроэнергии, газа и воды </a:t>
            </a:r>
            <a:r>
              <a:rPr lang="ru-RU" sz="1400" dirty="0" smtClean="0"/>
              <a:t>101,5%</a:t>
            </a:r>
            <a:endParaRPr lang="ru-RU" sz="14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928934" y="5857884"/>
            <a:ext cx="1214446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Добыча полезных ископаемых </a:t>
            </a:r>
            <a:r>
              <a:rPr lang="ru-RU" sz="1400" dirty="0" smtClean="0"/>
              <a:t>102,5%</a:t>
            </a:r>
            <a:endParaRPr lang="ru-RU" sz="14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857760" y="5857884"/>
            <a:ext cx="1785950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Обрабатывающие </a:t>
            </a:r>
            <a:r>
              <a:rPr lang="ru-RU" sz="1400" smtClean="0"/>
              <a:t>производства </a:t>
            </a:r>
            <a:r>
              <a:rPr lang="ru-RU" sz="1400" smtClean="0"/>
              <a:t>100,1</a:t>
            </a:r>
            <a:r>
              <a:rPr lang="ru-RU" sz="1400" dirty="0" smtClean="0"/>
              <a:t>%</a:t>
            </a:r>
            <a:endParaRPr lang="ru-R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1857364" y="2643174"/>
            <a:ext cx="3286148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Удмуртская Республика  </a:t>
            </a:r>
            <a:r>
              <a:rPr lang="ru-RU" dirty="0" smtClean="0"/>
              <a:t>107,0%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1285860" y="5143504"/>
            <a:ext cx="4357718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Приволжский федеральный округ  </a:t>
            </a:r>
            <a:r>
              <a:rPr lang="ru-RU" dirty="0" smtClean="0"/>
              <a:t>100,8%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1428736" y="7715272"/>
            <a:ext cx="4143404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         </a:t>
            </a:r>
            <a:r>
              <a:rPr lang="ru-RU" dirty="0" smtClean="0"/>
              <a:t>Российская Федерация  </a:t>
            </a:r>
            <a:r>
              <a:rPr lang="ru-RU" dirty="0" smtClean="0"/>
              <a:t>101,1%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90</Words>
  <Application>Microsoft Office PowerPoint</Application>
  <PresentationFormat>Экран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Индекс производства в январе-декабре 2016 года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Индекс производства в январе-сентябре 2016 года</dc:title>
  <dc:creator>User</dc:creator>
  <cp:lastModifiedBy>aug05</cp:lastModifiedBy>
  <cp:revision>14</cp:revision>
  <dcterms:created xsi:type="dcterms:W3CDTF">2016-10-20T06:52:12Z</dcterms:created>
  <dcterms:modified xsi:type="dcterms:W3CDTF">2017-01-26T07:25:39Z</dcterms:modified>
</cp:coreProperties>
</file>